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60392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Stomping Grounds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colt, 1 mini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Stomp box + swinger + turner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+ 2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CB6D762-EAC5-4F2C-95FB-77DD54A6C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60540"/>
            <a:ext cx="7025776" cy="33944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Stomping Grounds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Stomping Grounds is a 25 round, 125 point, Comstock course of fire. There are 11 IPSC targets, 2 colt poppers, and 1 mini popper. The best 2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turner and swinger are both activated by the stomp box. The turner is a disappearing target and the swinger remains visible at rest. The stomp box is NOT part of the shooting area.</a:t>
            </a:r>
          </a:p>
          <a:p>
            <a:endParaRPr lang="en-US" dirty="0"/>
          </a:p>
          <a:p>
            <a:r>
              <a:rPr lang="en-US" dirty="0"/>
              <a:t>Handgun start position is both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198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2021-08-11T15:07:21Z</dcterms:modified>
  <cp:category>Shooting</cp:category>
</cp:coreProperties>
</file>

<file path=docProps/thumbnail.jpeg>
</file>